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59" r:id="rId10"/>
    <p:sldId id="260" r:id="rId11"/>
    <p:sldId id="271" r:id="rId12"/>
    <p:sldId id="263" r:id="rId13"/>
    <p:sldId id="27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youtu.be/GooATFiHUy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ATHFmVmYl7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89527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플레이어와 다른 오브젝트와의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주행 시간 측정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4055614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/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21537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21537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05303"/>
              </p:ext>
            </p:extLst>
          </p:nvPr>
        </p:nvGraphicFramePr>
        <p:xfrm>
          <a:off x="6374919" y="1239246"/>
          <a:ext cx="5497900" cy="52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2D422A-F8E6-BA2C-227C-605686C05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6" y="3944276"/>
            <a:ext cx="3283121" cy="171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9B3FCC-2132-695D-3CCC-E6718042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35" y="3467100"/>
            <a:ext cx="4991329" cy="2592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CDF5ED-14B3-C2C1-C17C-CF941DFA9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3" y="3944276"/>
            <a:ext cx="3283121" cy="1714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600335" y="4895850"/>
            <a:ext cx="3190990" cy="276225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BCDD6-F336-E3BF-BAE8-EB00495B8EBF}"/>
              </a:ext>
            </a:extLst>
          </p:cNvPr>
          <p:cNvSpPr txBox="1"/>
          <p:nvPr/>
        </p:nvSpPr>
        <p:spPr>
          <a:xfrm>
            <a:off x="0" y="5720121"/>
            <a:ext cx="620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클라 구동문제 해결 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다시 캡처해서 올릴 예정입니다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...)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종료해도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59912" y="465957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47943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1793</Words>
  <Application>Microsoft Office PowerPoint</Application>
  <PresentationFormat>와이드스크린</PresentationFormat>
  <Paragraphs>315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Jung Nai Hoon</cp:lastModifiedBy>
  <cp:revision>46</cp:revision>
  <dcterms:created xsi:type="dcterms:W3CDTF">2023-08-20T07:24:56Z</dcterms:created>
  <dcterms:modified xsi:type="dcterms:W3CDTF">2023-09-04T10:16:48Z</dcterms:modified>
</cp:coreProperties>
</file>